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76" r:id="rId7"/>
    <p:sldId id="264" r:id="rId8"/>
    <p:sldId id="278" r:id="rId9"/>
    <p:sldId id="279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96C"/>
    <a:srgbClr val="1A00CE"/>
    <a:srgbClr val="07012D"/>
    <a:srgbClr val="000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>
        <p:scale>
          <a:sx n="57" d="100"/>
          <a:sy n="57" d="100"/>
        </p:scale>
        <p:origin x="1680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en-US" sz="2800" b="1" dirty="0"/>
            <a:t>Bad </a:t>
          </a:r>
          <a:r>
            <a:rPr lang="en-US" sz="2800" b="1" dirty="0" err="1"/>
            <a:t>Habbits</a:t>
          </a:r>
          <a:endParaRPr lang="en-US" sz="2800" b="1" dirty="0"/>
        </a:p>
      </dgm:t>
    </dgm:pt>
    <dgm:pt modelId="{4F4EFEB2-AE6B-4B4E-A388-E726479684C1}" type="parTrans" cxnId="{FDEC3F6B-F860-4E8B-8B14-455DBFCFBFB4}">
      <dgm:prSet/>
      <dgm:spPr/>
      <dgm:t>
        <a:bodyPr/>
        <a:lstStyle/>
        <a:p>
          <a:endParaRPr lang="en-US"/>
        </a:p>
      </dgm:t>
    </dgm:pt>
    <dgm:pt modelId="{BEE196C3-EEB3-4935-976F-A713EF603EEA}" type="sibTrans" cxnId="{FDEC3F6B-F860-4E8B-8B14-455DBFCFBFB4}">
      <dgm:prSet/>
      <dgm:spPr/>
      <dgm:t>
        <a:bodyPr/>
        <a:lstStyle/>
        <a:p>
          <a:endParaRPr lang="en-US"/>
        </a:p>
      </dgm:t>
    </dgm:pt>
    <dgm:pt modelId="{27C8F191-CB8B-4A89-9EDF-D94B6E4ADC92}">
      <dgm:prSet phldrT="[Text]" custT="1"/>
      <dgm:spPr/>
      <dgm:t>
        <a:bodyPr/>
        <a:lstStyle/>
        <a:p>
          <a:r>
            <a:rPr lang="en-US" sz="2800" b="1" dirty="0"/>
            <a:t>Mood</a:t>
          </a:r>
          <a:endParaRPr lang="en-US" sz="1800" b="1" dirty="0"/>
        </a:p>
      </dgm:t>
    </dgm:pt>
    <dgm:pt modelId="{8EFDF7C7-310E-4ED5-B739-2186FB69ED8A}" type="parTrans" cxnId="{4E26289A-3825-4A9C-991F-8AB8A7EFD597}">
      <dgm:prSet/>
      <dgm:spPr/>
      <dgm:t>
        <a:bodyPr/>
        <a:lstStyle/>
        <a:p>
          <a:endParaRPr lang="en-US"/>
        </a:p>
      </dgm:t>
    </dgm:pt>
    <dgm:pt modelId="{755F5D09-ECCD-4FC5-B350-FED951F57983}" type="sibTrans" cxnId="{4E26289A-3825-4A9C-991F-8AB8A7EFD597}">
      <dgm:prSet/>
      <dgm:spPr/>
      <dgm:t>
        <a:bodyPr/>
        <a:lstStyle/>
        <a:p>
          <a:endParaRPr lang="en-US"/>
        </a:p>
      </dgm:t>
    </dgm:pt>
    <dgm:pt modelId="{AEFF5EA2-6931-4098-96C8-31AE53CB425B}">
      <dgm:prSet phldrT="[Text]" custT="1"/>
      <dgm:spPr/>
      <dgm:t>
        <a:bodyPr/>
        <a:lstStyle/>
        <a:p>
          <a:r>
            <a:rPr lang="en-US" sz="2800" b="1" dirty="0"/>
            <a:t>Suggestions</a:t>
          </a:r>
          <a:endParaRPr lang="en-US" sz="1800" b="1" dirty="0"/>
        </a:p>
      </dgm:t>
    </dgm:pt>
    <dgm:pt modelId="{AC52CE11-07EF-42A7-A67A-2231908FD231}" type="parTrans" cxnId="{2D96128D-55F5-4B46-B071-9EA8CDCA9DCD}">
      <dgm:prSet/>
      <dgm:spPr/>
      <dgm:t>
        <a:bodyPr/>
        <a:lstStyle/>
        <a:p>
          <a:endParaRPr lang="en-US"/>
        </a:p>
      </dgm:t>
    </dgm:pt>
    <dgm:pt modelId="{FB25E557-3597-4AEA-B1FC-EA99A632BFB1}" type="sibTrans" cxnId="{2D96128D-55F5-4B46-B071-9EA8CDCA9DCD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 custLinFactNeighborX="12595" custLinFactNeighborY="660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 custLinFactX="100000" custLinFactNeighborX="137539" custLinFactNeighborY="35501"/>
      <dgm:spPr/>
    </dgm:pt>
    <dgm:pt modelId="{F988BAF3-9DE2-4A25-84FE-B7C476401BC3}" type="pres">
      <dgm:prSet presAssocID="{B388C4F7-DD86-40E4-BA83-6838C8E845B2}" presName="Accent2" presStyleLbl="node1" presStyleIdx="1" presStyleCnt="13" custLinFactNeighborX="-84271" custLinFactNeighborY="-36082"/>
      <dgm:spPr/>
    </dgm:pt>
    <dgm:pt modelId="{6288D093-07AF-4EEB-B57C-FB5DA4420E30}" type="pres">
      <dgm:prSet presAssocID="{B388C4F7-DD86-40E4-BA83-6838C8E845B2}" presName="Accent3" presStyleLbl="node1" presStyleIdx="2" presStyleCnt="13" custLinFactY="229196" custLinFactNeighborX="60194" custLinFactNeighborY="300000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 custLinFactX="-100000" custLinFactY="-33075" custLinFactNeighborX="-146795" custLinFactNeighborY="-100000"/>
      <dgm:spPr/>
    </dgm:pt>
    <dgm:pt modelId="{2682D7C4-37F7-4CA1-B102-AED7627E9C93}" type="pres">
      <dgm:prSet presAssocID="{B388C4F7-DD86-40E4-BA83-6838C8E845B2}" presName="Accent6" presStyleLbl="node1" presStyleIdx="5" presStyleCnt="13" custLinFactX="-463102" custLinFactY="260870" custLinFactNeighborX="-500000" custLinFactNeighborY="300000"/>
      <dgm:spPr/>
    </dgm:pt>
    <dgm:pt modelId="{CCDD2561-1FC5-4EA6-AD90-3ADAF62A41D1}" type="pres">
      <dgm:prSet presAssocID="{27C8F191-CB8B-4A89-9EDF-D94B6E4ADC92}" presName="Child1" presStyleLbl="node1" presStyleIdx="6" presStyleCnt="13" custScaleX="215774" custScaleY="200316" custLinFactNeighborX="-49890" custLinFactNeighborY="15782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 custLinFactX="-200000" custLinFactY="273155" custLinFactNeighborX="-211880" custLinFactNeighborY="3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 custLinFactX="-13321" custLinFactNeighborX="-100000" custLinFactNeighborY="79024"/>
      <dgm:spPr/>
    </dgm:pt>
    <dgm:pt modelId="{EB301C3D-F1F9-4A72-AC54-827EBC1AD812}" type="pres">
      <dgm:prSet presAssocID="{AEFF5EA2-6931-4098-96C8-31AE53CB425B}" presName="Child2" presStyleLbl="node1" presStyleIdx="9" presStyleCnt="13" custScaleX="212065" custScaleY="172894" custLinFactNeighborX="49890" custLinFactNeighborY="13941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 custLinFactX="200000" custLinFactY="236107" custLinFactNeighborX="275078" custLinFactNeighborY="300000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 custLinFactX="-113008" custLinFactNeighborX="-200000" custLinFactNeighborY="99711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 custLinFactX="-182231" custLinFactY="92030" custLinFactNeighborX="-200000" custLinFactNeighborY="100000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3674545" y="705185"/>
          <a:ext cx="4192024" cy="4191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Bad </a:t>
          </a:r>
          <a:r>
            <a:rPr lang="en-US" sz="2800" b="1" kern="1200" dirty="0" err="1"/>
            <a:t>Habbits</a:t>
          </a:r>
          <a:endParaRPr lang="en-US" sz="2800" b="1" kern="1200" dirty="0"/>
        </a:p>
      </dsp:txBody>
      <dsp:txXfrm>
        <a:off x="4288453" y="1319080"/>
        <a:ext cx="2964208" cy="2964144"/>
      </dsp:txXfrm>
    </dsp:sp>
    <dsp:sp modelId="{8A0FF0D8-0AF7-44A4-833E-7EA23A507B5A}">
      <dsp:nvSpPr>
        <dsp:cNvPr id="0" name=""/>
        <dsp:cNvSpPr/>
      </dsp:nvSpPr>
      <dsp:spPr>
        <a:xfrm>
          <a:off x="6645878" y="403015"/>
          <a:ext cx="466213" cy="466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4150016" y="4187052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7811534" y="3917915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5992958" y="4668422"/>
          <a:ext cx="466213" cy="466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3697267" y="450426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15002" y="4559218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3" y="599434"/>
          <a:ext cx="3677334" cy="34127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Mood</a:t>
          </a:r>
          <a:endParaRPr lang="en-US" sz="1800" b="1" kern="1200" dirty="0"/>
        </a:p>
      </dsp:txBody>
      <dsp:txXfrm>
        <a:off x="538536" y="1099227"/>
        <a:ext cx="2600268" cy="2413213"/>
      </dsp:txXfrm>
    </dsp:sp>
    <dsp:sp modelId="{2470B0FE-F3CE-48F3-AE82-73016C487D68}">
      <dsp:nvSpPr>
        <dsp:cNvPr id="0" name=""/>
        <dsp:cNvSpPr/>
      </dsp:nvSpPr>
      <dsp:spPr>
        <a:xfrm>
          <a:off x="3146527" y="3586861"/>
          <a:ext cx="466213" cy="466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1041582" y="4054324"/>
          <a:ext cx="842770" cy="8427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7663472" y="5"/>
          <a:ext cx="3614123" cy="2945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Suggestions</a:t>
          </a:r>
          <a:endParaRPr lang="en-US" sz="1800" b="1" kern="1200" dirty="0"/>
        </a:p>
      </dsp:txBody>
      <dsp:txXfrm>
        <a:off x="8192748" y="431379"/>
        <a:ext cx="2555571" cy="2082860"/>
      </dsp:txXfrm>
    </dsp:sp>
    <dsp:sp modelId="{0DF8FB3E-B0B0-40D8-B039-0C7B496BBA97}">
      <dsp:nvSpPr>
        <dsp:cNvPr id="0" name=""/>
        <dsp:cNvSpPr/>
      </dsp:nvSpPr>
      <dsp:spPr>
        <a:xfrm>
          <a:off x="9222904" y="4059092"/>
          <a:ext cx="466213" cy="466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19553" y="4559218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752279" y="4559218"/>
          <a:ext cx="337576" cy="3379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39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1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2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4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1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1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3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mokefreestjoe.org/smoking-costs-in-the-workpla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2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124" y="3452279"/>
            <a:ext cx="7197726" cy="140546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Health boost+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AFF6-1533-8E8B-348C-F4089B5C1625}"/>
              </a:ext>
            </a:extLst>
          </p:cNvPr>
          <p:cNvSpPr txBox="1"/>
          <p:nvPr/>
        </p:nvSpPr>
        <p:spPr>
          <a:xfrm>
            <a:off x="616250" y="4687136"/>
            <a:ext cx="64572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Team </a:t>
            </a:r>
            <a:r>
              <a:rPr lang="en-US" sz="32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STA: </a:t>
            </a:r>
          </a:p>
          <a:p>
            <a:r>
              <a:rPr lang="en-US" sz="32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Neagu</a:t>
            </a:r>
            <a:r>
              <a:rPr lang="en-US" sz="32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Alexandra-</a:t>
            </a:r>
            <a:r>
              <a:rPr lang="en-US" sz="3200" b="1" dirty="0" err="1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Codruta</a:t>
            </a:r>
            <a:endParaRPr lang="en-US" sz="3200" b="1" dirty="0">
              <a:solidFill>
                <a:srgbClr val="F6A96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Amzuloiu Teodor</a:t>
            </a:r>
          </a:p>
          <a:p>
            <a:r>
              <a:rPr lang="en-US" sz="3200" b="1" dirty="0">
                <a:solidFill>
                  <a:srgbClr val="F6A9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Amzuloiu Sergiu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0B97F-A3BB-F61A-8E61-A06DF742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396" y="948051"/>
            <a:ext cx="3044098" cy="33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322321" y="-9145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Bad Habits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CA2DA-76F3-A169-D044-C988CC17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306" y="1166897"/>
            <a:ext cx="2807335" cy="2807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2D935-2A99-0E3D-4438-1B0E7CC89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7" y="3603352"/>
            <a:ext cx="2807335" cy="2807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8CD233-3D28-F3D9-B800-8F071E57D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00" y="1199875"/>
            <a:ext cx="2614295" cy="2614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1DD2F-C3A2-09D6-AF3B-7BBA7793E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505" y="3716042"/>
            <a:ext cx="2614295" cy="26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4530725" y="152400"/>
            <a:ext cx="2614296" cy="12947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Mood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43A08-5F43-0C39-18E2-79792A43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19" y="1092199"/>
            <a:ext cx="3004106" cy="5525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1B75D-53EA-B5C4-7F44-4D35733A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1" y="1447122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372484" y="132080"/>
            <a:ext cx="6228715" cy="12947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C0C7-261C-801A-F768-1AB4C596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67" y="1280160"/>
            <a:ext cx="2963465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6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372484" y="132080"/>
            <a:ext cx="6228715" cy="12947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4F810E-63A1-4DB9-938A-33F8995D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41" y="1561422"/>
            <a:ext cx="4595538" cy="4595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3A27B1-DB2F-6C3E-3DCE-C086055AB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942" y="1314981"/>
            <a:ext cx="2692116" cy="50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575684" y="426720"/>
            <a:ext cx="6228715" cy="12947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DA1FB-202E-9771-ACAC-CDC4A91B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824037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03" y="630088"/>
            <a:ext cx="6143423" cy="1456267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Agenda</a:t>
            </a:r>
            <a:endParaRPr lang="ru-RU" sz="6600" b="1" dirty="0">
              <a:solidFill>
                <a:srgbClr val="F6A96C"/>
              </a:solidFill>
              <a:latin typeface="Bahnschrift Ligh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F1257-4B99-6405-D1B0-DDB54CEEA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803" y="1935575"/>
            <a:ext cx="2272269" cy="340868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Introduction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Categories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Bad Habits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Mood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Suggestions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0B4F-C276-D759-4645-F7595875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031" y="477520"/>
            <a:ext cx="5908039" cy="1456267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79F65-483A-BA90-4B1B-96247F04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999827"/>
            <a:ext cx="3124764" cy="175768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C5CFA-B121-3CF3-1913-843E115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861" y="4320909"/>
            <a:ext cx="3169824" cy="220302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149A5-70E0-78A2-DB4C-649B61E9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617" y="2062797"/>
            <a:ext cx="2699463" cy="17522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67702-C421-2BA6-D5CE-8E3F82B8D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131" y="4100882"/>
            <a:ext cx="3531208" cy="235616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2B4EA0-5A21-18EE-A817-FE3F6A13F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72" y="2225357"/>
            <a:ext cx="1862159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999765"/>
              </p:ext>
            </p:extLst>
          </p:nvPr>
        </p:nvGraphicFramePr>
        <p:xfrm>
          <a:off x="284480" y="1483360"/>
          <a:ext cx="11277600" cy="489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4031473" y="477520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4201160" y="-139263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Sections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755F-7BA1-047E-99BA-3FCAD738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54" y="1117600"/>
            <a:ext cx="2739946" cy="54863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6EECF0-87AE-01CB-0791-69118C3230CF}"/>
              </a:ext>
            </a:extLst>
          </p:cNvPr>
          <p:cNvSpPr/>
          <p:nvPr/>
        </p:nvSpPr>
        <p:spPr>
          <a:xfrm>
            <a:off x="7823202" y="1117600"/>
            <a:ext cx="2739944" cy="562864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2E92D-9812-CCFD-2A62-A816014C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1" y="4948134"/>
            <a:ext cx="1717039" cy="1560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D737B-4E7A-82BC-EB51-5817BAFF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160" y="1689989"/>
            <a:ext cx="1717039" cy="1560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0D43F-ACC5-7D9E-6321-BDB8C3A3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161" y="3319838"/>
            <a:ext cx="1717040" cy="1560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02E001-1200-F43B-D4FF-03126F717F70}"/>
              </a:ext>
            </a:extLst>
          </p:cNvPr>
          <p:cNvSpPr txBox="1"/>
          <p:nvPr/>
        </p:nvSpPr>
        <p:spPr>
          <a:xfrm>
            <a:off x="8856304" y="125171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</a:t>
            </a:r>
          </a:p>
        </p:txBody>
      </p:sp>
    </p:spTree>
    <p:extLst>
      <p:ext uri="{BB962C8B-B14F-4D97-AF65-F5344CB8AC3E}">
        <p14:creationId xmlns:p14="http://schemas.microsoft.com/office/powerpoint/2010/main" val="52694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141980" y="34319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Bad Habits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61FF6-CC6D-68CA-4B5E-6E03B27F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1294287"/>
            <a:ext cx="5786119" cy="52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322321" y="-9145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Bad Habits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6EECF0-87AE-01CB-0791-69118C3230CF}"/>
              </a:ext>
            </a:extLst>
          </p:cNvPr>
          <p:cNvSpPr/>
          <p:nvPr/>
        </p:nvSpPr>
        <p:spPr>
          <a:xfrm>
            <a:off x="7691122" y="1085902"/>
            <a:ext cx="2739944" cy="562864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2E001-1200-F43B-D4FF-03126F717F70}"/>
              </a:ext>
            </a:extLst>
          </p:cNvPr>
          <p:cNvSpPr txBox="1"/>
          <p:nvPr/>
        </p:nvSpPr>
        <p:spPr>
          <a:xfrm>
            <a:off x="8616593" y="1382658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17C76-9ADD-3E75-2CF1-18BC3A7C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21" y="1251717"/>
            <a:ext cx="2860378" cy="5380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74078-6DE4-DBCE-7A5A-93C26FA4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76" y="1914629"/>
            <a:ext cx="1953895" cy="195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3298A-BBBE-9EFB-B4BB-A84186BA4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21" y="4193803"/>
            <a:ext cx="1968606" cy="19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0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141980" y="34319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Bad Habits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58B82-4B46-205F-D42F-91F4FA37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39" y="1288415"/>
            <a:ext cx="5250181" cy="3748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6A676-96D8-F64B-D5FE-02FD6155520A}"/>
              </a:ext>
            </a:extLst>
          </p:cNvPr>
          <p:cNvSpPr txBox="1"/>
          <p:nvPr/>
        </p:nvSpPr>
        <p:spPr>
          <a:xfrm>
            <a:off x="2608579" y="5246419"/>
            <a:ext cx="644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https://www.smokefreestjoe.org/smoking-costs-in-the-workplace/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1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DDE113-737D-B776-9EB0-24A785ED632F}"/>
              </a:ext>
            </a:extLst>
          </p:cNvPr>
          <p:cNvSpPr txBox="1">
            <a:spLocks/>
          </p:cNvSpPr>
          <p:nvPr/>
        </p:nvSpPr>
        <p:spPr>
          <a:xfrm>
            <a:off x="3141980" y="34319"/>
            <a:ext cx="590803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>
                <a:solidFill>
                  <a:srgbClr val="F6A96C"/>
                </a:solidFill>
                <a:latin typeface="Bahnschrift Light" panose="020B0502040204020203" pitchFamily="34" charset="0"/>
              </a:rPr>
              <a:t>Bad Habits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1B59D-4C68-73F3-02AE-14AA1A8E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80" y="1329823"/>
            <a:ext cx="2369826" cy="500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F310D7-68E7-794F-34BE-5D5F1FA9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82" y="1307700"/>
            <a:ext cx="2369825" cy="5008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F4F0A-D309-CA94-49F9-CC87E674D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757" y="1307700"/>
            <a:ext cx="2372924" cy="50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233</TotalTime>
  <Words>72</Words>
  <Application>Microsoft Office PowerPoint</Application>
  <PresentationFormat>Widescreen</PresentationFormat>
  <Paragraphs>43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Bahnschrift Light</vt:lpstr>
      <vt:lpstr>Calibri</vt:lpstr>
      <vt:lpstr>Calibri Light</vt:lpstr>
      <vt:lpstr>Times New Roman</vt:lpstr>
      <vt:lpstr>Celestial</vt:lpstr>
      <vt:lpstr>PowerPoint Presentation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Teodor Amzuloiu</dc:creator>
  <cp:lastModifiedBy>Teodor Amzuloiu</cp:lastModifiedBy>
  <cp:revision>6</cp:revision>
  <dcterms:created xsi:type="dcterms:W3CDTF">2022-11-20T05:36:07Z</dcterms:created>
  <dcterms:modified xsi:type="dcterms:W3CDTF">2022-11-20T09:56:14Z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